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58" r:id="rId4"/>
    <p:sldId id="259" r:id="rId5"/>
    <p:sldId id="261" r:id="rId6"/>
    <p:sldId id="262" r:id="rId7"/>
  </p:sldIdLst>
  <p:sldSz cx="9144000" cy="6858000" type="screen4x3"/>
  <p:notesSz cx="68580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B3DDD-DFC3-4A45-ADA1-F9870CCB11E3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21535-5EA9-4990-8B3A-8F6DC4FFC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69168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3C898-46EE-4D06-9E46-324E617AB73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B82C4-10EF-4EB2-9126-61E97B83F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5720" y="110239"/>
            <a:ext cx="2615353" cy="33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0" name="69 Rectángulo"/>
          <p:cNvSpPr/>
          <p:nvPr/>
        </p:nvSpPr>
        <p:spPr>
          <a:xfrm>
            <a:off x="1000100" y="1549587"/>
            <a:ext cx="17145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Huerta  Fernández 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2285984" y="105518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02</a:t>
            </a:r>
            <a:endParaRPr lang="es-MX" sz="28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96" name="95 Rectángulo"/>
          <p:cNvSpPr/>
          <p:nvPr/>
        </p:nvSpPr>
        <p:spPr>
          <a:xfrm>
            <a:off x="3571868" y="285728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José Humberto</a:t>
            </a:r>
          </a:p>
        </p:txBody>
      </p:sp>
      <p:sp>
        <p:nvSpPr>
          <p:cNvPr id="98" name="97 Rectángulo"/>
          <p:cNvSpPr/>
          <p:nvPr/>
        </p:nvSpPr>
        <p:spPr>
          <a:xfrm>
            <a:off x="1214414" y="2077042"/>
            <a:ext cx="18573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Plantel </a:t>
            </a:r>
          </a:p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Ixmiquilpan</a:t>
            </a:r>
          </a:p>
          <a:p>
            <a:pPr algn="ctr">
              <a:lnSpc>
                <a:spcPct val="100000"/>
              </a:lnSpc>
            </a:pPr>
            <a:endParaRPr lang="es-MX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214678" y="7141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33 Rectángulo"/>
          <p:cNvSpPr/>
          <p:nvPr/>
        </p:nvSpPr>
        <p:spPr>
          <a:xfrm>
            <a:off x="3643306" y="1571612"/>
            <a:ext cx="19288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López Pérez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35" name="34 Rectángulo"/>
          <p:cNvSpPr/>
          <p:nvPr/>
        </p:nvSpPr>
        <p:spPr>
          <a:xfrm>
            <a:off x="5159080" y="-2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03</a:t>
            </a:r>
            <a:endParaRPr lang="es-MX" sz="2800" dirty="0">
              <a:latin typeface="Georgia"/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3500430" y="1071546"/>
            <a:ext cx="2000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Raúl</a:t>
            </a:r>
          </a:p>
        </p:txBody>
      </p:sp>
      <p:sp>
        <p:nvSpPr>
          <p:cNvPr id="37" name="36 Rectángulo"/>
          <p:cNvSpPr/>
          <p:nvPr/>
        </p:nvSpPr>
        <p:spPr>
          <a:xfrm>
            <a:off x="4071934" y="2857496"/>
            <a:ext cx="17859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Competencias</a:t>
            </a:r>
          </a:p>
          <a:p>
            <a:pPr algn="ctr"/>
            <a:endParaRPr lang="es-MX" dirty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00000"/>
              </a:lnSpc>
            </a:pPr>
            <a:endParaRPr lang="es-MX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215074" y="76135"/>
            <a:ext cx="2615353" cy="33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" name="39 Rectángulo"/>
          <p:cNvSpPr/>
          <p:nvPr/>
        </p:nvSpPr>
        <p:spPr>
          <a:xfrm>
            <a:off x="8159476" y="-2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04</a:t>
            </a:r>
            <a:endParaRPr lang="es-MX" sz="2800" dirty="0">
              <a:latin typeface="Georgia"/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85786" y="976954"/>
            <a:ext cx="1714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Genaro</a:t>
            </a:r>
          </a:p>
        </p:txBody>
      </p:sp>
      <p:sp>
        <p:nvSpPr>
          <p:cNvPr id="48" name="47 Rectángulo"/>
          <p:cNvSpPr/>
          <p:nvPr/>
        </p:nvSpPr>
        <p:spPr>
          <a:xfrm>
            <a:off x="3571900" y="3714728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José Humberto</a:t>
            </a: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214678" y="350513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2" name="51 Rectángulo"/>
          <p:cNvSpPr/>
          <p:nvPr/>
        </p:nvSpPr>
        <p:spPr>
          <a:xfrm>
            <a:off x="5159112" y="3429000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06</a:t>
            </a:r>
            <a:endParaRPr lang="es-MX" sz="2800" dirty="0">
              <a:latin typeface="Georgia"/>
            </a:endParaRP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215106" y="3505135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55 Rectángulo"/>
          <p:cNvSpPr/>
          <p:nvPr/>
        </p:nvSpPr>
        <p:spPr>
          <a:xfrm>
            <a:off x="3857620" y="5572140"/>
            <a:ext cx="18574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Cruz  Montoya</a:t>
            </a:r>
          </a:p>
        </p:txBody>
      </p:sp>
      <p:sp>
        <p:nvSpPr>
          <p:cNvPr id="57" name="56 Rectángulo"/>
          <p:cNvSpPr/>
          <p:nvPr/>
        </p:nvSpPr>
        <p:spPr>
          <a:xfrm>
            <a:off x="8159476" y="347728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07</a:t>
            </a:r>
            <a:endParaRPr lang="es-MX" sz="2800" dirty="0">
              <a:latin typeface="Georgia"/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3758329" y="4670516"/>
            <a:ext cx="207170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Isidro</a:t>
            </a: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Iván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60" name="59 Rectángulo"/>
          <p:cNvSpPr/>
          <p:nvPr/>
        </p:nvSpPr>
        <p:spPr>
          <a:xfrm>
            <a:off x="4303023" y="6140541"/>
            <a:ext cx="15716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Plantel </a:t>
            </a:r>
            <a:r>
              <a:rPr lang="es-MX" dirty="0" err="1" smtClean="0">
                <a:solidFill>
                  <a:schemeClr val="bg1"/>
                </a:solidFill>
                <a:latin typeface="Georgia"/>
              </a:rPr>
              <a:t>Atitalaquia</a:t>
            </a:r>
            <a:endParaRPr lang="es-MX" dirty="0" smtClean="0">
              <a:solidFill>
                <a:schemeClr val="bg1"/>
              </a:solidFill>
              <a:latin typeface="Georgia"/>
            </a:endParaRPr>
          </a:p>
        </p:txBody>
      </p: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285752" y="3534519"/>
            <a:ext cx="2615352" cy="3323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2" name="61 Rectángulo"/>
          <p:cNvSpPr/>
          <p:nvPr/>
        </p:nvSpPr>
        <p:spPr>
          <a:xfrm>
            <a:off x="2286016" y="3534518"/>
            <a:ext cx="627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latin typeface="Georgia"/>
              </a:rPr>
              <a:t>05</a:t>
            </a:r>
          </a:p>
          <a:p>
            <a:pPr algn="ctr">
              <a:lnSpc>
                <a:spcPct val="100000"/>
              </a:lnSpc>
            </a:pPr>
            <a:endParaRPr lang="es-MX" sz="2800" dirty="0">
              <a:latin typeface="Georgia"/>
            </a:endParaRPr>
          </a:p>
        </p:txBody>
      </p:sp>
      <p:sp>
        <p:nvSpPr>
          <p:cNvPr id="45" name="63 Rectángulo"/>
          <p:cNvSpPr/>
          <p:nvPr/>
        </p:nvSpPr>
        <p:spPr>
          <a:xfrm>
            <a:off x="7000892" y="714356"/>
            <a:ext cx="15002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Héctor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  <a:p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Rubén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46" name="60 Rectángulo"/>
          <p:cNvSpPr/>
          <p:nvPr/>
        </p:nvSpPr>
        <p:spPr>
          <a:xfrm>
            <a:off x="6500826" y="1643050"/>
            <a:ext cx="17145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García Caro</a:t>
            </a:r>
          </a:p>
        </p:txBody>
      </p:sp>
      <p:sp>
        <p:nvSpPr>
          <p:cNvPr id="47" name="62 Rectángulo"/>
          <p:cNvSpPr/>
          <p:nvPr/>
        </p:nvSpPr>
        <p:spPr>
          <a:xfrm>
            <a:off x="7286644" y="2000240"/>
            <a:ext cx="16430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1600" dirty="0" smtClean="0">
                <a:solidFill>
                  <a:schemeClr val="bg1"/>
                </a:solidFill>
                <a:latin typeface="Georgia"/>
              </a:rPr>
              <a:t>Plantel Tenango </a:t>
            </a:r>
          </a:p>
        </p:txBody>
      </p:sp>
      <p:sp>
        <p:nvSpPr>
          <p:cNvPr id="53" name="52 Rectángulo"/>
          <p:cNvSpPr/>
          <p:nvPr/>
        </p:nvSpPr>
        <p:spPr>
          <a:xfrm>
            <a:off x="571472" y="4546595"/>
            <a:ext cx="24288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Alan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Ubaldo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51" name="50 Rectángulo"/>
          <p:cNvSpPr/>
          <p:nvPr/>
        </p:nvSpPr>
        <p:spPr>
          <a:xfrm>
            <a:off x="1071538" y="5429264"/>
            <a:ext cx="19288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Lugo  Villeda 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54" name="53 Rectángulo"/>
          <p:cNvSpPr/>
          <p:nvPr/>
        </p:nvSpPr>
        <p:spPr>
          <a:xfrm>
            <a:off x="1412026" y="6376497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Planeación</a:t>
            </a:r>
          </a:p>
        </p:txBody>
      </p:sp>
      <p:sp>
        <p:nvSpPr>
          <p:cNvPr id="49" name="41 Rectángulo"/>
          <p:cNvSpPr/>
          <p:nvPr/>
        </p:nvSpPr>
        <p:spPr>
          <a:xfrm>
            <a:off x="7571243" y="4600410"/>
            <a:ext cx="17145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Raúl</a:t>
            </a:r>
          </a:p>
          <a:p>
            <a:pPr algn="ctr"/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58" name="69 Rectángulo"/>
          <p:cNvSpPr/>
          <p:nvPr/>
        </p:nvSpPr>
        <p:spPr>
          <a:xfrm>
            <a:off x="6965173" y="5000656"/>
            <a:ext cx="20002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Sánchez   Mendoza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65" name="97 Rectángulo"/>
          <p:cNvSpPr/>
          <p:nvPr/>
        </p:nvSpPr>
        <p:spPr>
          <a:xfrm>
            <a:off x="7152532" y="6161392"/>
            <a:ext cx="1857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Plantel </a:t>
            </a:r>
          </a:p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Zacualtipán</a:t>
            </a:r>
            <a:endParaRPr lang="es-MX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2285984" y="0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02</a:t>
            </a:r>
            <a:endParaRPr lang="es-MX" sz="2800" dirty="0"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77776" y="110238"/>
            <a:ext cx="2615353" cy="33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0" name="69 Rectángulo"/>
          <p:cNvSpPr/>
          <p:nvPr/>
        </p:nvSpPr>
        <p:spPr>
          <a:xfrm>
            <a:off x="928662" y="1643050"/>
            <a:ext cx="20002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Hernández Lozano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2285984" y="105518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11</a:t>
            </a:r>
            <a:endParaRPr lang="es-MX" sz="2800" dirty="0">
              <a:latin typeface="Georgia"/>
            </a:endParaRPr>
          </a:p>
        </p:txBody>
      </p:sp>
      <p:sp>
        <p:nvSpPr>
          <p:cNvPr id="96" name="95 Rectángulo"/>
          <p:cNvSpPr/>
          <p:nvPr/>
        </p:nvSpPr>
        <p:spPr>
          <a:xfrm>
            <a:off x="3571868" y="285728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José Humberto</a:t>
            </a:r>
          </a:p>
        </p:txBody>
      </p:sp>
      <p:sp>
        <p:nvSpPr>
          <p:cNvPr id="98" name="97 Rectángulo"/>
          <p:cNvSpPr/>
          <p:nvPr/>
        </p:nvSpPr>
        <p:spPr>
          <a:xfrm>
            <a:off x="1214414" y="2000240"/>
            <a:ext cx="1857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Plantel </a:t>
            </a:r>
          </a:p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Tepeapulco</a:t>
            </a:r>
            <a:endParaRPr lang="es-MX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214678" y="7141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" name="34 Rectángulo"/>
          <p:cNvSpPr/>
          <p:nvPr/>
        </p:nvSpPr>
        <p:spPr>
          <a:xfrm>
            <a:off x="5159080" y="7141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11</a:t>
            </a:r>
            <a:endParaRPr lang="es-MX" sz="2800" dirty="0">
              <a:latin typeface="Georgia"/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215074" y="7141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" name="39 Rectángulo"/>
          <p:cNvSpPr/>
          <p:nvPr/>
        </p:nvSpPr>
        <p:spPr>
          <a:xfrm>
            <a:off x="8131624" y="7141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11</a:t>
            </a:r>
            <a:endParaRPr lang="es-MX" sz="2800" dirty="0">
              <a:latin typeface="Georgia"/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1240498" y="1161961"/>
            <a:ext cx="17145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Jorge</a:t>
            </a:r>
          </a:p>
          <a:p>
            <a:pPr algn="ctr"/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3571900" y="3714728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José Humberto</a:t>
            </a: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214710" y="350041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" name="50 Rectángulo"/>
          <p:cNvSpPr/>
          <p:nvPr/>
        </p:nvSpPr>
        <p:spPr>
          <a:xfrm>
            <a:off x="4071934" y="2263967"/>
            <a:ext cx="19288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González  Flores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52" name="51 Rectángulo"/>
          <p:cNvSpPr/>
          <p:nvPr/>
        </p:nvSpPr>
        <p:spPr>
          <a:xfrm>
            <a:off x="5159112" y="350041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14</a:t>
            </a:r>
            <a:endParaRPr lang="es-MX" sz="2800" dirty="0">
              <a:latin typeface="Georgia"/>
            </a:endParaRPr>
          </a:p>
        </p:txBody>
      </p:sp>
      <p:sp>
        <p:nvSpPr>
          <p:cNvPr id="53" name="52 Rectángulo"/>
          <p:cNvSpPr/>
          <p:nvPr/>
        </p:nvSpPr>
        <p:spPr>
          <a:xfrm>
            <a:off x="3660807" y="1249670"/>
            <a:ext cx="24288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Rosa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Delia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54" name="53 Rectángulo"/>
          <p:cNvSpPr/>
          <p:nvPr/>
        </p:nvSpPr>
        <p:spPr>
          <a:xfrm>
            <a:off x="4472709" y="292893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Academia</a:t>
            </a: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215106" y="3509856"/>
            <a:ext cx="2615353" cy="33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55 Rectángulo"/>
          <p:cNvSpPr/>
          <p:nvPr/>
        </p:nvSpPr>
        <p:spPr>
          <a:xfrm>
            <a:off x="7072330" y="2143116"/>
            <a:ext cx="18574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Paz Arellano</a:t>
            </a:r>
          </a:p>
        </p:txBody>
      </p:sp>
      <p:sp>
        <p:nvSpPr>
          <p:cNvPr id="57" name="56 Rectángulo"/>
          <p:cNvSpPr/>
          <p:nvPr/>
        </p:nvSpPr>
        <p:spPr>
          <a:xfrm>
            <a:off x="8159476" y="3500438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14</a:t>
            </a:r>
            <a:endParaRPr lang="es-MX" sz="2800" dirty="0">
              <a:latin typeface="Georgia"/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6500826" y="1214422"/>
            <a:ext cx="24288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Edwin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Erick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60" name="59 Rectángulo"/>
          <p:cNvSpPr/>
          <p:nvPr/>
        </p:nvSpPr>
        <p:spPr>
          <a:xfrm>
            <a:off x="7258759" y="2858483"/>
            <a:ext cx="15716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Investigación</a:t>
            </a:r>
          </a:p>
        </p:txBody>
      </p: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285752" y="3534519"/>
            <a:ext cx="2615352" cy="3323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2" name="61 Rectángulo"/>
          <p:cNvSpPr/>
          <p:nvPr/>
        </p:nvSpPr>
        <p:spPr>
          <a:xfrm>
            <a:off x="2286016" y="3534518"/>
            <a:ext cx="627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latin typeface="Georgia"/>
              </a:rPr>
              <a:t>12</a:t>
            </a:r>
          </a:p>
          <a:p>
            <a:pPr algn="ctr">
              <a:lnSpc>
                <a:spcPct val="100000"/>
              </a:lnSpc>
            </a:pPr>
            <a:endParaRPr lang="es-MX" sz="2800" dirty="0">
              <a:latin typeface="Georgia"/>
            </a:endParaRPr>
          </a:p>
        </p:txBody>
      </p:sp>
      <p:sp>
        <p:nvSpPr>
          <p:cNvPr id="45" name="41 Rectángulo"/>
          <p:cNvSpPr/>
          <p:nvPr/>
        </p:nvSpPr>
        <p:spPr>
          <a:xfrm>
            <a:off x="714348" y="4643446"/>
            <a:ext cx="23574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J. Guadalupe</a:t>
            </a:r>
          </a:p>
        </p:txBody>
      </p:sp>
      <p:sp>
        <p:nvSpPr>
          <p:cNvPr id="46" name="69 Rectángulo"/>
          <p:cNvSpPr/>
          <p:nvPr/>
        </p:nvSpPr>
        <p:spPr>
          <a:xfrm>
            <a:off x="1071538" y="5143512"/>
            <a:ext cx="20002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Aquino Pérez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58" name="97 Rectángulo"/>
          <p:cNvSpPr/>
          <p:nvPr/>
        </p:nvSpPr>
        <p:spPr>
          <a:xfrm>
            <a:off x="1296780" y="6104972"/>
            <a:ext cx="1857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AMC</a:t>
            </a:r>
          </a:p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Atlapexco</a:t>
            </a:r>
            <a:endParaRPr lang="es-MX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65" name="63 Rectángulo"/>
          <p:cNvSpPr/>
          <p:nvPr/>
        </p:nvSpPr>
        <p:spPr>
          <a:xfrm>
            <a:off x="3929058" y="4786322"/>
            <a:ext cx="1714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Claudia</a:t>
            </a:r>
          </a:p>
        </p:txBody>
      </p:sp>
      <p:sp>
        <p:nvSpPr>
          <p:cNvPr id="66" name="60 Rectángulo"/>
          <p:cNvSpPr/>
          <p:nvPr/>
        </p:nvSpPr>
        <p:spPr>
          <a:xfrm>
            <a:off x="3929058" y="5286388"/>
            <a:ext cx="17145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Pérez </a:t>
            </a:r>
            <a:r>
              <a:rPr lang="es-MX" sz="1400" dirty="0" err="1" smtClean="0">
                <a:solidFill>
                  <a:schemeClr val="bg1"/>
                </a:solidFill>
                <a:latin typeface="Georgia"/>
              </a:rPr>
              <a:t>Pérez</a:t>
            </a:r>
            <a:endParaRPr lang="es-MX" sz="14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67" name="62 Rectángulo"/>
          <p:cNvSpPr/>
          <p:nvPr/>
        </p:nvSpPr>
        <p:spPr>
          <a:xfrm>
            <a:off x="4283968" y="5949280"/>
            <a:ext cx="16430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dirty="0" smtClean="0">
                <a:solidFill>
                  <a:schemeClr val="bg1"/>
                </a:solidFill>
                <a:latin typeface="Georgia"/>
              </a:rPr>
              <a:t>AMC</a:t>
            </a:r>
          </a:p>
          <a:p>
            <a:pPr algn="ctr"/>
            <a:r>
              <a:rPr lang="es-MX" sz="1600" dirty="0" smtClean="0">
                <a:solidFill>
                  <a:schemeClr val="bg1"/>
                </a:solidFill>
                <a:latin typeface="Georgia"/>
              </a:rPr>
              <a:t>Santiago de Anaya</a:t>
            </a:r>
          </a:p>
          <a:p>
            <a:pPr algn="ctr"/>
            <a:endParaRPr lang="es-MX" sz="1600" dirty="0" smtClean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00000"/>
              </a:lnSpc>
            </a:pPr>
            <a:endParaRPr lang="es-MX" sz="16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68" name="52 Rectángulo"/>
          <p:cNvSpPr/>
          <p:nvPr/>
        </p:nvSpPr>
        <p:spPr>
          <a:xfrm>
            <a:off x="6572264" y="4071942"/>
            <a:ext cx="24288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María del Carmen</a:t>
            </a:r>
          </a:p>
        </p:txBody>
      </p:sp>
      <p:sp>
        <p:nvSpPr>
          <p:cNvPr id="69" name="50 Rectángulo"/>
          <p:cNvSpPr/>
          <p:nvPr/>
        </p:nvSpPr>
        <p:spPr>
          <a:xfrm>
            <a:off x="6929454" y="4786322"/>
            <a:ext cx="192882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14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Maldonado</a:t>
            </a:r>
          </a:p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 Mellado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71" name="53 Rectángulo"/>
          <p:cNvSpPr/>
          <p:nvPr/>
        </p:nvSpPr>
        <p:spPr>
          <a:xfrm>
            <a:off x="7572396" y="5500702"/>
            <a:ext cx="15001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Plantel </a:t>
            </a:r>
          </a:p>
          <a:p>
            <a:pPr algn="ctr"/>
            <a:r>
              <a:rPr lang="es-MX" dirty="0" err="1" smtClean="0">
                <a:solidFill>
                  <a:schemeClr val="bg1"/>
                </a:solidFill>
                <a:latin typeface="Georgia"/>
              </a:rPr>
              <a:t>Apan</a:t>
            </a:r>
            <a:endParaRPr lang="es-MX" dirty="0" smtClean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00000"/>
              </a:lnSpc>
            </a:pPr>
            <a:endParaRPr lang="es-MX" dirty="0" smtClean="0">
              <a:solidFill>
                <a:schemeClr val="bg1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5720" y="105518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3" name="72 Rectángulo"/>
          <p:cNvSpPr/>
          <p:nvPr/>
        </p:nvSpPr>
        <p:spPr>
          <a:xfrm>
            <a:off x="2285984" y="105518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14</a:t>
            </a:r>
            <a:endParaRPr lang="es-MX" sz="2800" dirty="0">
              <a:latin typeface="Georgia"/>
            </a:endParaRPr>
          </a:p>
        </p:txBody>
      </p:sp>
      <p:sp>
        <p:nvSpPr>
          <p:cNvPr id="96" name="95 Rectángulo"/>
          <p:cNvSpPr/>
          <p:nvPr/>
        </p:nvSpPr>
        <p:spPr>
          <a:xfrm>
            <a:off x="3571868" y="285728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José Humberto</a:t>
            </a: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214678" y="7141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" name="34 Rectángulo"/>
          <p:cNvSpPr/>
          <p:nvPr/>
        </p:nvSpPr>
        <p:spPr>
          <a:xfrm>
            <a:off x="5159080" y="7141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16</a:t>
            </a:r>
            <a:endParaRPr lang="es-MX" sz="2800" dirty="0">
              <a:latin typeface="Georgia"/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215074" y="7141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" name="39 Rectángulo"/>
          <p:cNvSpPr/>
          <p:nvPr/>
        </p:nvSpPr>
        <p:spPr>
          <a:xfrm>
            <a:off x="8159476" y="48260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16</a:t>
            </a:r>
            <a:endParaRPr lang="es-MX" sz="2800" dirty="0">
              <a:latin typeface="Georgia"/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3571900" y="3714728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José Humberto</a:t>
            </a: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214710" y="350041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2" name="51 Rectángulo"/>
          <p:cNvSpPr/>
          <p:nvPr/>
        </p:nvSpPr>
        <p:spPr>
          <a:xfrm>
            <a:off x="5159112" y="3429000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16</a:t>
            </a:r>
            <a:endParaRPr lang="es-MX" sz="2800" dirty="0">
              <a:latin typeface="Georgia"/>
            </a:endParaRP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81517" y="3534519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55 Rectángulo"/>
          <p:cNvSpPr/>
          <p:nvPr/>
        </p:nvSpPr>
        <p:spPr>
          <a:xfrm>
            <a:off x="928662" y="1643050"/>
            <a:ext cx="18574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Alvarado Cajero</a:t>
            </a:r>
          </a:p>
        </p:txBody>
      </p:sp>
      <p:sp>
        <p:nvSpPr>
          <p:cNvPr id="57" name="56 Rectángulo"/>
          <p:cNvSpPr/>
          <p:nvPr/>
        </p:nvSpPr>
        <p:spPr>
          <a:xfrm>
            <a:off x="8159476" y="3500438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17</a:t>
            </a:r>
            <a:endParaRPr lang="es-MX" sz="2800" dirty="0">
              <a:latin typeface="Georgia"/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714348" y="1191268"/>
            <a:ext cx="2143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Guillermo</a:t>
            </a:r>
          </a:p>
        </p:txBody>
      </p:sp>
      <p:sp>
        <p:nvSpPr>
          <p:cNvPr id="60" name="59 Rectángulo"/>
          <p:cNvSpPr/>
          <p:nvPr/>
        </p:nvSpPr>
        <p:spPr>
          <a:xfrm>
            <a:off x="1521927" y="2690667"/>
            <a:ext cx="15716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Plantel </a:t>
            </a:r>
            <a:r>
              <a:rPr lang="es-MX" dirty="0" err="1" smtClean="0">
                <a:solidFill>
                  <a:schemeClr val="bg1"/>
                </a:solidFill>
                <a:latin typeface="Georgia"/>
              </a:rPr>
              <a:t>Tenango</a:t>
            </a:r>
            <a:endParaRPr lang="es-MX" dirty="0" smtClean="0">
              <a:solidFill>
                <a:schemeClr val="bg1"/>
              </a:solidFill>
              <a:latin typeface="Georgia"/>
            </a:endParaRPr>
          </a:p>
          <a:p>
            <a:pPr algn="ctr"/>
            <a:endParaRPr lang="es-MX" dirty="0" smtClean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00000"/>
              </a:lnSpc>
            </a:pPr>
            <a:endParaRPr lang="es-MX" dirty="0" smtClean="0">
              <a:solidFill>
                <a:schemeClr val="bg1"/>
              </a:solidFill>
              <a:latin typeface="Georgia"/>
            </a:endParaRPr>
          </a:p>
        </p:txBody>
      </p: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285752" y="3539239"/>
            <a:ext cx="2615352" cy="331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2" name="61 Rectángulo"/>
          <p:cNvSpPr/>
          <p:nvPr/>
        </p:nvSpPr>
        <p:spPr>
          <a:xfrm>
            <a:off x="2286016" y="3500438"/>
            <a:ext cx="627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latin typeface="Georgia"/>
              </a:rPr>
              <a:t>16</a:t>
            </a:r>
          </a:p>
          <a:p>
            <a:pPr algn="ctr">
              <a:lnSpc>
                <a:spcPct val="100000"/>
              </a:lnSpc>
            </a:pPr>
            <a:endParaRPr lang="es-MX" sz="2800" dirty="0">
              <a:latin typeface="Georgia"/>
            </a:endParaRPr>
          </a:p>
        </p:txBody>
      </p:sp>
      <p:sp>
        <p:nvSpPr>
          <p:cNvPr id="45" name="41 Rectángulo"/>
          <p:cNvSpPr/>
          <p:nvPr/>
        </p:nvSpPr>
        <p:spPr>
          <a:xfrm>
            <a:off x="3214678" y="1209904"/>
            <a:ext cx="251173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500" dirty="0" smtClean="0">
                <a:solidFill>
                  <a:schemeClr val="bg1"/>
                </a:solidFill>
                <a:latin typeface="Georgia"/>
              </a:rPr>
              <a:t>María Elsa </a:t>
            </a:r>
          </a:p>
          <a:p>
            <a:pPr algn="ctr"/>
            <a:r>
              <a:rPr lang="es-MX" sz="2500" dirty="0" smtClean="0">
                <a:solidFill>
                  <a:schemeClr val="bg1"/>
                </a:solidFill>
                <a:latin typeface="Georgia"/>
              </a:rPr>
              <a:t>Araceli</a:t>
            </a:r>
            <a:endParaRPr lang="es-MX" sz="25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46" name="69 Rectángulo"/>
          <p:cNvSpPr/>
          <p:nvPr/>
        </p:nvSpPr>
        <p:spPr>
          <a:xfrm>
            <a:off x="4011896" y="2071678"/>
            <a:ext cx="20002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Vargas  Vera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47" name="97 Rectángulo"/>
          <p:cNvSpPr/>
          <p:nvPr/>
        </p:nvSpPr>
        <p:spPr>
          <a:xfrm>
            <a:off x="4154772" y="2928934"/>
            <a:ext cx="1857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Vinculación</a:t>
            </a:r>
            <a:endParaRPr lang="es-MX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49" name="41 Rectángulo"/>
          <p:cNvSpPr/>
          <p:nvPr/>
        </p:nvSpPr>
        <p:spPr>
          <a:xfrm>
            <a:off x="7236296" y="1262706"/>
            <a:ext cx="1656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Carlos</a:t>
            </a:r>
          </a:p>
        </p:txBody>
      </p:sp>
      <p:sp>
        <p:nvSpPr>
          <p:cNvPr id="58" name="69 Rectángulo"/>
          <p:cNvSpPr/>
          <p:nvPr/>
        </p:nvSpPr>
        <p:spPr>
          <a:xfrm>
            <a:off x="6964224" y="1692463"/>
            <a:ext cx="20002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Ramírez </a:t>
            </a:r>
            <a:r>
              <a:rPr lang="es-MX" sz="1400" dirty="0" err="1" smtClean="0">
                <a:solidFill>
                  <a:schemeClr val="bg1"/>
                </a:solidFill>
                <a:latin typeface="Georgia"/>
              </a:rPr>
              <a:t>Telpalo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65" name="97 Rectángulo"/>
          <p:cNvSpPr/>
          <p:nvPr/>
        </p:nvSpPr>
        <p:spPr>
          <a:xfrm>
            <a:off x="7179108" y="2857496"/>
            <a:ext cx="1857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Academia</a:t>
            </a:r>
            <a:endParaRPr lang="es-MX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66" name="35 Rectángulo"/>
          <p:cNvSpPr/>
          <p:nvPr/>
        </p:nvSpPr>
        <p:spPr>
          <a:xfrm>
            <a:off x="785786" y="4500570"/>
            <a:ext cx="2000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Adela</a:t>
            </a:r>
          </a:p>
        </p:txBody>
      </p:sp>
      <p:sp>
        <p:nvSpPr>
          <p:cNvPr id="67" name="33 Rectángulo"/>
          <p:cNvSpPr/>
          <p:nvPr/>
        </p:nvSpPr>
        <p:spPr>
          <a:xfrm>
            <a:off x="857224" y="5000636"/>
            <a:ext cx="19288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Ramírez Moran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68" name="36 Rectángulo"/>
          <p:cNvSpPr/>
          <p:nvPr/>
        </p:nvSpPr>
        <p:spPr>
          <a:xfrm>
            <a:off x="1142976" y="5429264"/>
            <a:ext cx="17859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Plantel</a:t>
            </a:r>
          </a:p>
          <a:p>
            <a:pPr algn="ctr">
              <a:lnSpc>
                <a:spcPct val="100000"/>
              </a:lnSpc>
            </a:pPr>
            <a:r>
              <a:rPr lang="es-MX" dirty="0" err="1" smtClean="0">
                <a:solidFill>
                  <a:schemeClr val="bg1"/>
                </a:solidFill>
                <a:latin typeface="Georgia"/>
              </a:rPr>
              <a:t>Atitalaquia</a:t>
            </a:r>
            <a:endParaRPr lang="es-MX" dirty="0" smtClean="0">
              <a:solidFill>
                <a:schemeClr val="bg1"/>
              </a:solidFill>
              <a:latin typeface="Georgia"/>
            </a:endParaRPr>
          </a:p>
          <a:p>
            <a:pPr algn="ctr"/>
            <a:endParaRPr lang="es-MX" dirty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00000"/>
              </a:lnSpc>
            </a:pPr>
            <a:endParaRPr lang="es-MX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69" name="63 Rectángulo"/>
          <p:cNvSpPr/>
          <p:nvPr/>
        </p:nvSpPr>
        <p:spPr>
          <a:xfrm>
            <a:off x="3500430" y="4643446"/>
            <a:ext cx="2143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Ma. Luisa</a:t>
            </a:r>
          </a:p>
        </p:txBody>
      </p:sp>
      <p:sp>
        <p:nvSpPr>
          <p:cNvPr id="71" name="60 Rectángulo"/>
          <p:cNvSpPr/>
          <p:nvPr/>
        </p:nvSpPr>
        <p:spPr>
          <a:xfrm>
            <a:off x="3643306" y="5072074"/>
            <a:ext cx="17145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s-MX" sz="1400" dirty="0" err="1" smtClean="0">
                <a:solidFill>
                  <a:schemeClr val="bg1"/>
                </a:solidFill>
                <a:latin typeface="Georgia"/>
              </a:rPr>
              <a:t>Reséndiz</a:t>
            </a: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  Martínez</a:t>
            </a:r>
          </a:p>
        </p:txBody>
      </p:sp>
      <p:sp>
        <p:nvSpPr>
          <p:cNvPr id="72" name="62 Rectángulo"/>
          <p:cNvSpPr/>
          <p:nvPr/>
        </p:nvSpPr>
        <p:spPr>
          <a:xfrm>
            <a:off x="4283968" y="6138009"/>
            <a:ext cx="16430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dirty="0" smtClean="0">
                <a:solidFill>
                  <a:schemeClr val="bg1"/>
                </a:solidFill>
                <a:latin typeface="Georgia"/>
              </a:rPr>
              <a:t>Plantel</a:t>
            </a:r>
          </a:p>
          <a:p>
            <a:pPr algn="ctr"/>
            <a:r>
              <a:rPr lang="es-MX" sz="1600" dirty="0" err="1" smtClean="0">
                <a:solidFill>
                  <a:schemeClr val="bg1"/>
                </a:solidFill>
                <a:latin typeface="Georgia"/>
              </a:rPr>
              <a:t>Mixquiahuala</a:t>
            </a:r>
            <a:r>
              <a:rPr lang="es-MX" sz="1600" dirty="0" smtClean="0">
                <a:solidFill>
                  <a:schemeClr val="bg1"/>
                </a:solidFill>
                <a:latin typeface="Georgia"/>
              </a:rPr>
              <a:t> </a:t>
            </a:r>
          </a:p>
          <a:p>
            <a:pPr algn="ctr"/>
            <a:endParaRPr lang="es-MX" sz="1600" dirty="0" smtClean="0">
              <a:solidFill>
                <a:schemeClr val="bg1"/>
              </a:solidFill>
              <a:latin typeface="Georgia"/>
            </a:endParaRPr>
          </a:p>
          <a:p>
            <a:pPr algn="ctr"/>
            <a:endParaRPr lang="es-MX" sz="1600" dirty="0" smtClean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00000"/>
              </a:lnSpc>
            </a:pPr>
            <a:endParaRPr lang="es-MX" sz="16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74" name="52 Rectángulo"/>
          <p:cNvSpPr/>
          <p:nvPr/>
        </p:nvSpPr>
        <p:spPr>
          <a:xfrm>
            <a:off x="6535596" y="4509120"/>
            <a:ext cx="24288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Luis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Ricardo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75" name="50 Rectángulo"/>
          <p:cNvSpPr/>
          <p:nvPr/>
        </p:nvSpPr>
        <p:spPr>
          <a:xfrm>
            <a:off x="6963654" y="5334672"/>
            <a:ext cx="192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14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Montaño Ruiz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76" name="53 Rectángulo"/>
          <p:cNvSpPr/>
          <p:nvPr/>
        </p:nvSpPr>
        <p:spPr>
          <a:xfrm>
            <a:off x="7464290" y="6106070"/>
            <a:ext cx="15001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Plantel </a:t>
            </a:r>
          </a:p>
          <a:p>
            <a:pPr algn="ctr"/>
            <a:r>
              <a:rPr lang="es-MX" dirty="0" err="1" smtClean="0">
                <a:solidFill>
                  <a:schemeClr val="bg1"/>
                </a:solidFill>
                <a:latin typeface="Georgia"/>
              </a:rPr>
              <a:t>Apan</a:t>
            </a:r>
            <a:endParaRPr lang="es-MX" dirty="0" smtClean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00000"/>
              </a:lnSpc>
            </a:pPr>
            <a:endParaRPr lang="es-MX" dirty="0" smtClean="0">
              <a:solidFill>
                <a:schemeClr val="bg1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5720" y="105518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3" name="72 Rectángulo"/>
          <p:cNvSpPr/>
          <p:nvPr/>
        </p:nvSpPr>
        <p:spPr>
          <a:xfrm>
            <a:off x="2285984" y="105518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18</a:t>
            </a:r>
            <a:endParaRPr lang="es-MX" sz="2800" dirty="0">
              <a:latin typeface="Georgia"/>
            </a:endParaRPr>
          </a:p>
        </p:txBody>
      </p:sp>
      <p:sp>
        <p:nvSpPr>
          <p:cNvPr id="96" name="95 Rectángulo"/>
          <p:cNvSpPr/>
          <p:nvPr/>
        </p:nvSpPr>
        <p:spPr>
          <a:xfrm>
            <a:off x="3571868" y="285728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José Humberto</a:t>
            </a: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214678" y="7141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33 Rectángulo"/>
          <p:cNvSpPr/>
          <p:nvPr/>
        </p:nvSpPr>
        <p:spPr>
          <a:xfrm>
            <a:off x="4000496" y="1978215"/>
            <a:ext cx="19288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Montes Salinas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35" name="34 Rectángulo"/>
          <p:cNvSpPr/>
          <p:nvPr/>
        </p:nvSpPr>
        <p:spPr>
          <a:xfrm>
            <a:off x="5159080" y="7141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19</a:t>
            </a:r>
            <a:endParaRPr lang="es-MX" sz="2800" dirty="0">
              <a:latin typeface="Georgia"/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3071802" y="928670"/>
            <a:ext cx="22923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María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Teresa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37" name="36 Rectángulo"/>
          <p:cNvSpPr/>
          <p:nvPr/>
        </p:nvSpPr>
        <p:spPr>
          <a:xfrm>
            <a:off x="4143372" y="2714620"/>
            <a:ext cx="17859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Dirección</a:t>
            </a:r>
          </a:p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General</a:t>
            </a:r>
          </a:p>
          <a:p>
            <a:pPr algn="ctr"/>
            <a:endParaRPr lang="es-MX" dirty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00000"/>
              </a:lnSpc>
            </a:pPr>
            <a:endParaRPr lang="es-MX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215074" y="49345"/>
            <a:ext cx="2615353" cy="33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9" name="38 Rectángulo"/>
          <p:cNvSpPr/>
          <p:nvPr/>
        </p:nvSpPr>
        <p:spPr>
          <a:xfrm>
            <a:off x="6929454" y="1714488"/>
            <a:ext cx="17859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Reyes Pérez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8159476" y="-2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22</a:t>
            </a:r>
            <a:endParaRPr lang="es-MX" sz="2800" dirty="0">
              <a:latin typeface="Georgia"/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6500826" y="1214422"/>
            <a:ext cx="24288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Nicolás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6786578" y="2285992"/>
            <a:ext cx="1857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Planeación</a:t>
            </a:r>
          </a:p>
          <a:p>
            <a:pPr algn="r">
              <a:lnSpc>
                <a:spcPct val="100000"/>
              </a:lnSpc>
            </a:pPr>
            <a:endParaRPr lang="es-MX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3571900" y="3714728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José Humberto</a:t>
            </a: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214710" y="350041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" name="50 Rectángulo"/>
          <p:cNvSpPr/>
          <p:nvPr/>
        </p:nvSpPr>
        <p:spPr>
          <a:xfrm>
            <a:off x="4000496" y="5143512"/>
            <a:ext cx="192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14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Pérez Cadena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52" name="51 Rectángulo"/>
          <p:cNvSpPr/>
          <p:nvPr/>
        </p:nvSpPr>
        <p:spPr>
          <a:xfrm>
            <a:off x="5159112" y="350041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23</a:t>
            </a:r>
            <a:endParaRPr lang="es-MX" sz="2800" dirty="0">
              <a:latin typeface="Georgia"/>
            </a:endParaRPr>
          </a:p>
        </p:txBody>
      </p:sp>
      <p:sp>
        <p:nvSpPr>
          <p:cNvPr id="53" name="52 Rectángulo"/>
          <p:cNvSpPr/>
          <p:nvPr/>
        </p:nvSpPr>
        <p:spPr>
          <a:xfrm>
            <a:off x="2857488" y="4357694"/>
            <a:ext cx="24288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err="1" smtClean="0">
                <a:solidFill>
                  <a:schemeClr val="bg1"/>
                </a:solidFill>
                <a:latin typeface="Georgia"/>
              </a:rPr>
              <a:t>Victor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Hugo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54" name="53 Rectángulo"/>
          <p:cNvSpPr/>
          <p:nvPr/>
        </p:nvSpPr>
        <p:spPr>
          <a:xfrm>
            <a:off x="4286248" y="6143644"/>
            <a:ext cx="15001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Plantel </a:t>
            </a:r>
          </a:p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Cuautepec</a:t>
            </a:r>
          </a:p>
          <a:p>
            <a:pPr algn="ctr">
              <a:lnSpc>
                <a:spcPct val="100000"/>
              </a:lnSpc>
            </a:pPr>
            <a:endParaRPr lang="es-MX" dirty="0" smtClean="0">
              <a:solidFill>
                <a:schemeClr val="bg1"/>
              </a:solidFill>
              <a:latin typeface="Georgia"/>
            </a:endParaRP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215106" y="3505135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55 Rectángulo"/>
          <p:cNvSpPr/>
          <p:nvPr/>
        </p:nvSpPr>
        <p:spPr>
          <a:xfrm>
            <a:off x="1071538" y="2121091"/>
            <a:ext cx="18574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Pérez  Sánchez</a:t>
            </a:r>
          </a:p>
        </p:txBody>
      </p:sp>
      <p:sp>
        <p:nvSpPr>
          <p:cNvPr id="57" name="56 Rectángulo"/>
          <p:cNvSpPr/>
          <p:nvPr/>
        </p:nvSpPr>
        <p:spPr>
          <a:xfrm>
            <a:off x="8159476" y="3500438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24</a:t>
            </a:r>
            <a:endParaRPr lang="es-MX" sz="2800" dirty="0">
              <a:latin typeface="Georgia"/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6898674" y="4576054"/>
            <a:ext cx="22453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Jesús</a:t>
            </a:r>
          </a:p>
        </p:txBody>
      </p:sp>
      <p:sp>
        <p:nvSpPr>
          <p:cNvPr id="60" name="59 Rectángulo"/>
          <p:cNvSpPr/>
          <p:nvPr/>
        </p:nvSpPr>
        <p:spPr>
          <a:xfrm>
            <a:off x="1456627" y="2770780"/>
            <a:ext cx="15716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Plantel </a:t>
            </a:r>
          </a:p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Actopan</a:t>
            </a:r>
          </a:p>
          <a:p>
            <a:pPr algn="ctr">
              <a:lnSpc>
                <a:spcPct val="100000"/>
              </a:lnSpc>
            </a:pPr>
            <a:endParaRPr lang="es-MX" dirty="0" smtClean="0">
              <a:solidFill>
                <a:schemeClr val="bg1"/>
              </a:solidFill>
              <a:latin typeface="Georgia"/>
            </a:endParaRPr>
          </a:p>
        </p:txBody>
      </p: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285752" y="3539239"/>
            <a:ext cx="2615352" cy="331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" name="60 Rectángulo"/>
          <p:cNvSpPr/>
          <p:nvPr/>
        </p:nvSpPr>
        <p:spPr>
          <a:xfrm>
            <a:off x="1000100" y="5143512"/>
            <a:ext cx="17145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Ochoa Uribe</a:t>
            </a:r>
          </a:p>
        </p:txBody>
      </p:sp>
      <p:sp>
        <p:nvSpPr>
          <p:cNvPr id="62" name="61 Rectángulo"/>
          <p:cNvSpPr/>
          <p:nvPr/>
        </p:nvSpPr>
        <p:spPr>
          <a:xfrm>
            <a:off x="2286016" y="3534518"/>
            <a:ext cx="627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latin typeface="Georgia"/>
              </a:rPr>
              <a:t>22</a:t>
            </a:r>
          </a:p>
          <a:p>
            <a:pPr algn="ctr">
              <a:lnSpc>
                <a:spcPct val="100000"/>
              </a:lnSpc>
            </a:pPr>
            <a:endParaRPr lang="es-MX" sz="2800" dirty="0">
              <a:latin typeface="Georgia"/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1214414" y="5643578"/>
            <a:ext cx="16430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dirty="0" smtClean="0">
                <a:solidFill>
                  <a:schemeClr val="bg1"/>
                </a:solidFill>
                <a:latin typeface="Georgia"/>
              </a:rPr>
              <a:t>Administración </a:t>
            </a:r>
          </a:p>
          <a:p>
            <a:pPr algn="ctr"/>
            <a:endParaRPr lang="es-MX" sz="1600" dirty="0" smtClean="0">
              <a:solidFill>
                <a:schemeClr val="bg1"/>
              </a:solidFill>
              <a:latin typeface="Georgia"/>
            </a:endParaRPr>
          </a:p>
          <a:p>
            <a:pPr algn="ctr"/>
            <a:endParaRPr lang="es-MX" sz="1600" dirty="0" smtClean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00000"/>
              </a:lnSpc>
            </a:pPr>
            <a:endParaRPr lang="es-MX" sz="16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214282" y="4071942"/>
            <a:ext cx="27860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María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del </a:t>
            </a:r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Pilar</a:t>
            </a:r>
          </a:p>
        </p:txBody>
      </p:sp>
      <p:sp>
        <p:nvSpPr>
          <p:cNvPr id="46" name="58 Rectángulo"/>
          <p:cNvSpPr/>
          <p:nvPr/>
        </p:nvSpPr>
        <p:spPr>
          <a:xfrm>
            <a:off x="493716" y="1054854"/>
            <a:ext cx="26432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Dulce 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  <a:p>
            <a:pPr algn="ctr">
              <a:defRPr/>
            </a:pPr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María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47" name="50 Rectángulo"/>
          <p:cNvSpPr/>
          <p:nvPr/>
        </p:nvSpPr>
        <p:spPr>
          <a:xfrm>
            <a:off x="7107670" y="4777988"/>
            <a:ext cx="192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14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Pérez  Meza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49" name="53 Rectángulo"/>
          <p:cNvSpPr/>
          <p:nvPr/>
        </p:nvSpPr>
        <p:spPr>
          <a:xfrm>
            <a:off x="7464290" y="6106070"/>
            <a:ext cx="1500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Plantel </a:t>
            </a:r>
          </a:p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Actopan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5720" y="105518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0" name="69 Rectángulo"/>
          <p:cNvSpPr/>
          <p:nvPr/>
        </p:nvSpPr>
        <p:spPr>
          <a:xfrm>
            <a:off x="1071538" y="2121091"/>
            <a:ext cx="18573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Brito Callejas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2214546" y="7141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24</a:t>
            </a:r>
            <a:endParaRPr lang="es-MX" sz="2800" dirty="0">
              <a:latin typeface="Georgia"/>
            </a:endParaRPr>
          </a:p>
        </p:txBody>
      </p:sp>
      <p:sp>
        <p:nvSpPr>
          <p:cNvPr id="96" name="95 Rectángulo"/>
          <p:cNvSpPr/>
          <p:nvPr/>
        </p:nvSpPr>
        <p:spPr>
          <a:xfrm>
            <a:off x="3571868" y="285728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José Humberto</a:t>
            </a:r>
          </a:p>
        </p:txBody>
      </p:sp>
      <p:sp>
        <p:nvSpPr>
          <p:cNvPr id="98" name="97 Rectángulo"/>
          <p:cNvSpPr/>
          <p:nvPr/>
        </p:nvSpPr>
        <p:spPr>
          <a:xfrm>
            <a:off x="1000100" y="3000372"/>
            <a:ext cx="1857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Administración</a:t>
            </a: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214678" y="7141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33 Rectángulo"/>
          <p:cNvSpPr/>
          <p:nvPr/>
        </p:nvSpPr>
        <p:spPr>
          <a:xfrm>
            <a:off x="4000496" y="1691334"/>
            <a:ext cx="19288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Felipe  Modesto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35" name="34 Rectángulo"/>
          <p:cNvSpPr/>
          <p:nvPr/>
        </p:nvSpPr>
        <p:spPr>
          <a:xfrm>
            <a:off x="5159080" y="-2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24</a:t>
            </a:r>
            <a:endParaRPr lang="es-MX" sz="2800" dirty="0">
              <a:latin typeface="Georgia"/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3929058" y="1262706"/>
            <a:ext cx="2000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err="1" smtClean="0">
                <a:solidFill>
                  <a:schemeClr val="bg1"/>
                </a:solidFill>
                <a:latin typeface="Georgia"/>
              </a:rPr>
              <a:t>Osmar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37" name="36 Rectángulo"/>
          <p:cNvSpPr/>
          <p:nvPr/>
        </p:nvSpPr>
        <p:spPr>
          <a:xfrm>
            <a:off x="4143372" y="2643182"/>
            <a:ext cx="17859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Plantel</a:t>
            </a:r>
          </a:p>
          <a:p>
            <a:pPr algn="ctr">
              <a:lnSpc>
                <a:spcPct val="100000"/>
              </a:lnSpc>
            </a:pPr>
            <a:r>
              <a:rPr lang="es-MX" dirty="0" err="1" smtClean="0">
                <a:solidFill>
                  <a:schemeClr val="bg1"/>
                </a:solidFill>
                <a:latin typeface="Georgia"/>
              </a:rPr>
              <a:t>Apan</a:t>
            </a:r>
            <a:endParaRPr lang="es-MX" dirty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00000"/>
              </a:lnSpc>
            </a:pPr>
            <a:endParaRPr lang="es-MX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215074" y="76135"/>
            <a:ext cx="2615353" cy="33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9" name="38 Rectángulo"/>
          <p:cNvSpPr/>
          <p:nvPr/>
        </p:nvSpPr>
        <p:spPr>
          <a:xfrm>
            <a:off x="7000860" y="1857364"/>
            <a:ext cx="17859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Julián Hernández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8159476" y="-2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25</a:t>
            </a:r>
            <a:endParaRPr lang="es-MX" sz="2800" dirty="0">
              <a:latin typeface="Georgia"/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1000100" y="1189009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María de </a:t>
            </a: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 la Paz</a:t>
            </a:r>
          </a:p>
        </p:txBody>
      </p:sp>
      <p:sp>
        <p:nvSpPr>
          <p:cNvPr id="32" name="31 Rectángulo"/>
          <p:cNvSpPr/>
          <p:nvPr/>
        </p:nvSpPr>
        <p:spPr>
          <a:xfrm>
            <a:off x="6429356" y="928670"/>
            <a:ext cx="27146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Jesús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Marciano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7215206" y="2071678"/>
            <a:ext cx="1857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Plantel </a:t>
            </a:r>
          </a:p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Huejutla</a:t>
            </a:r>
          </a:p>
        </p:txBody>
      </p:sp>
      <p:sp>
        <p:nvSpPr>
          <p:cNvPr id="48" name="47 Rectángulo"/>
          <p:cNvSpPr/>
          <p:nvPr/>
        </p:nvSpPr>
        <p:spPr>
          <a:xfrm>
            <a:off x="3571900" y="3714728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José Humberto</a:t>
            </a: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214710" y="3500414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2" name="51 Rectángulo"/>
          <p:cNvSpPr/>
          <p:nvPr/>
        </p:nvSpPr>
        <p:spPr>
          <a:xfrm>
            <a:off x="5159112" y="350041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27</a:t>
            </a:r>
            <a:endParaRPr lang="es-MX" sz="2800" dirty="0">
              <a:latin typeface="Georgia"/>
            </a:endParaRP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215106" y="3505135"/>
            <a:ext cx="2615353" cy="332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7" name="56 Rectángulo"/>
          <p:cNvSpPr/>
          <p:nvPr/>
        </p:nvSpPr>
        <p:spPr>
          <a:xfrm>
            <a:off x="8230914" y="347728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29</a:t>
            </a:r>
            <a:endParaRPr lang="es-MX" sz="2800" dirty="0">
              <a:latin typeface="Georgia"/>
            </a:endParaRPr>
          </a:p>
        </p:txBody>
      </p: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275825" y="3534931"/>
            <a:ext cx="2615352" cy="331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" name="60 Rectángulo"/>
          <p:cNvSpPr/>
          <p:nvPr/>
        </p:nvSpPr>
        <p:spPr>
          <a:xfrm>
            <a:off x="4071934" y="5407239"/>
            <a:ext cx="17145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Sevilla  Molina</a:t>
            </a:r>
          </a:p>
        </p:txBody>
      </p:sp>
      <p:sp>
        <p:nvSpPr>
          <p:cNvPr id="62" name="61 Rectángulo"/>
          <p:cNvSpPr/>
          <p:nvPr/>
        </p:nvSpPr>
        <p:spPr>
          <a:xfrm>
            <a:off x="2286016" y="3429000"/>
            <a:ext cx="627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latin typeface="Georgia"/>
              </a:rPr>
              <a:t>27</a:t>
            </a:r>
          </a:p>
          <a:p>
            <a:pPr algn="ctr">
              <a:lnSpc>
                <a:spcPct val="100000"/>
              </a:lnSpc>
            </a:pPr>
            <a:endParaRPr lang="es-MX" sz="2800" dirty="0">
              <a:latin typeface="Georgia"/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4278935" y="6124454"/>
            <a:ext cx="16430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dirty="0" smtClean="0">
                <a:solidFill>
                  <a:schemeClr val="bg1"/>
                </a:solidFill>
                <a:latin typeface="Georgia"/>
              </a:rPr>
              <a:t>AMC</a:t>
            </a:r>
          </a:p>
          <a:p>
            <a:pPr algn="ctr">
              <a:lnSpc>
                <a:spcPct val="100000"/>
              </a:lnSpc>
            </a:pPr>
            <a:r>
              <a:rPr lang="es-MX" sz="1600" dirty="0" smtClean="0">
                <a:solidFill>
                  <a:schemeClr val="bg1"/>
                </a:solidFill>
                <a:latin typeface="Georgia"/>
              </a:rPr>
              <a:t>Agua Blanca</a:t>
            </a:r>
          </a:p>
          <a:p>
            <a:pPr algn="ctr"/>
            <a:endParaRPr lang="es-MX" sz="1600" dirty="0" smtClean="0">
              <a:solidFill>
                <a:schemeClr val="bg1"/>
              </a:solidFill>
              <a:latin typeface="Georgia"/>
            </a:endParaRPr>
          </a:p>
          <a:p>
            <a:pPr algn="ctr"/>
            <a:endParaRPr lang="es-MX" sz="1600" dirty="0" smtClean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00000"/>
              </a:lnSpc>
            </a:pPr>
            <a:endParaRPr lang="es-MX" sz="16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3143240" y="4475157"/>
            <a:ext cx="21431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María Guadalupe</a:t>
            </a:r>
          </a:p>
        </p:txBody>
      </p:sp>
      <p:sp>
        <p:nvSpPr>
          <p:cNvPr id="53" name="52 Rectángulo"/>
          <p:cNvSpPr/>
          <p:nvPr/>
        </p:nvSpPr>
        <p:spPr>
          <a:xfrm>
            <a:off x="6853961" y="4691730"/>
            <a:ext cx="24288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Álvaro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6936899" y="4906044"/>
            <a:ext cx="192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14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Amaya  Martínez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54" name="53 Rectángulo"/>
          <p:cNvSpPr/>
          <p:nvPr/>
        </p:nvSpPr>
        <p:spPr>
          <a:xfrm>
            <a:off x="7286644" y="6330829"/>
            <a:ext cx="1500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Contraloría</a:t>
            </a:r>
          </a:p>
          <a:p>
            <a:pPr algn="ctr">
              <a:lnSpc>
                <a:spcPct val="100000"/>
              </a:lnSpc>
            </a:pPr>
            <a:endParaRPr lang="es-MX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46" name="31 Rectángulo"/>
          <p:cNvSpPr/>
          <p:nvPr/>
        </p:nvSpPr>
        <p:spPr>
          <a:xfrm>
            <a:off x="500034" y="4286256"/>
            <a:ext cx="24288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Edith 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Juana</a:t>
            </a:r>
            <a:endParaRPr lang="es-MX" sz="2800" dirty="0" smtClean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58" name="43 Rectángulo"/>
          <p:cNvSpPr/>
          <p:nvPr/>
        </p:nvSpPr>
        <p:spPr>
          <a:xfrm>
            <a:off x="1187624" y="5643578"/>
            <a:ext cx="1857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Competencias</a:t>
            </a:r>
          </a:p>
        </p:txBody>
      </p:sp>
      <p:sp>
        <p:nvSpPr>
          <p:cNvPr id="65" name="38 Rectángulo"/>
          <p:cNvSpPr/>
          <p:nvPr/>
        </p:nvSpPr>
        <p:spPr>
          <a:xfrm>
            <a:off x="571472" y="5286388"/>
            <a:ext cx="17859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Sosa  Cruz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69 Rectángulo"/>
          <p:cNvSpPr/>
          <p:nvPr/>
        </p:nvSpPr>
        <p:spPr>
          <a:xfrm>
            <a:off x="1071538" y="2000240"/>
            <a:ext cx="18573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Brito Callejas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98" name="97 Rectángulo"/>
          <p:cNvSpPr/>
          <p:nvPr/>
        </p:nvSpPr>
        <p:spPr>
          <a:xfrm>
            <a:off x="1000100" y="3000372"/>
            <a:ext cx="1857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Administración</a:t>
            </a:r>
          </a:p>
        </p:txBody>
      </p:sp>
      <p:sp>
        <p:nvSpPr>
          <p:cNvPr id="42" name="41 Rectángulo"/>
          <p:cNvSpPr/>
          <p:nvPr/>
        </p:nvSpPr>
        <p:spPr>
          <a:xfrm>
            <a:off x="1000100" y="1189009"/>
            <a:ext cx="2000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María de </a:t>
            </a: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 la Paz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4071934" y="4929198"/>
            <a:ext cx="192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1400" dirty="0" smtClean="0">
              <a:solidFill>
                <a:schemeClr val="bg1"/>
              </a:solidFill>
              <a:latin typeface="Georgia"/>
            </a:endParaRPr>
          </a:p>
          <a:p>
            <a:pPr algn="ctr"/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Amaya  Martínez</a:t>
            </a:r>
            <a:endParaRPr lang="es-MX" sz="14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54" name="53 Rectángulo"/>
          <p:cNvSpPr/>
          <p:nvPr/>
        </p:nvSpPr>
        <p:spPr>
          <a:xfrm>
            <a:off x="4357686" y="6283131"/>
            <a:ext cx="1500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Academia</a:t>
            </a:r>
          </a:p>
          <a:p>
            <a:pPr algn="ctr">
              <a:lnSpc>
                <a:spcPct val="100000"/>
              </a:lnSpc>
            </a:pPr>
            <a:endParaRPr lang="es-MX" dirty="0" smtClean="0">
              <a:solidFill>
                <a:schemeClr val="bg1"/>
              </a:solidFill>
              <a:latin typeface="Georgia"/>
            </a:endParaRP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91227" y="128906"/>
            <a:ext cx="2615353" cy="33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55 Rectángulo"/>
          <p:cNvSpPr/>
          <p:nvPr/>
        </p:nvSpPr>
        <p:spPr>
          <a:xfrm>
            <a:off x="1214382" y="1835339"/>
            <a:ext cx="18574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1400" dirty="0" err="1" smtClean="0">
                <a:solidFill>
                  <a:schemeClr val="bg1"/>
                </a:solidFill>
                <a:latin typeface="Georgia"/>
              </a:rPr>
              <a:t>Arratia</a:t>
            </a:r>
            <a:r>
              <a:rPr lang="es-MX" sz="1400" dirty="0" smtClean="0">
                <a:solidFill>
                  <a:schemeClr val="bg1"/>
                </a:solidFill>
                <a:latin typeface="Georgia"/>
              </a:rPr>
              <a:t>  Núñez</a:t>
            </a:r>
          </a:p>
        </p:txBody>
      </p:sp>
      <p:sp>
        <p:nvSpPr>
          <p:cNvPr id="57" name="56 Rectángulo"/>
          <p:cNvSpPr/>
          <p:nvPr/>
        </p:nvSpPr>
        <p:spPr>
          <a:xfrm>
            <a:off x="2384289" y="71414"/>
            <a:ext cx="627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MX" sz="2800" dirty="0" smtClean="0">
                <a:latin typeface="Georgia"/>
              </a:rPr>
              <a:t>31</a:t>
            </a:r>
            <a:endParaRPr lang="es-MX" sz="2800" dirty="0">
              <a:latin typeface="Georgia"/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1071538" y="1357298"/>
            <a:ext cx="2000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2800" dirty="0" smtClean="0">
                <a:solidFill>
                  <a:schemeClr val="bg1"/>
                </a:solidFill>
                <a:latin typeface="Georgia"/>
              </a:rPr>
              <a:t>Olga</a:t>
            </a:r>
          </a:p>
        </p:txBody>
      </p:sp>
      <p:sp>
        <p:nvSpPr>
          <p:cNvPr id="60" name="59 Rectángulo"/>
          <p:cNvSpPr/>
          <p:nvPr/>
        </p:nvSpPr>
        <p:spPr>
          <a:xfrm>
            <a:off x="1500166" y="2143116"/>
            <a:ext cx="15716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Georgia"/>
              </a:rPr>
              <a:t>AMC </a:t>
            </a:r>
          </a:p>
          <a:p>
            <a:pPr algn="ctr">
              <a:lnSpc>
                <a:spcPct val="100000"/>
              </a:lnSpc>
            </a:pPr>
            <a:r>
              <a:rPr lang="es-MX" dirty="0" smtClean="0">
                <a:solidFill>
                  <a:schemeClr val="bg1"/>
                </a:solidFill>
                <a:latin typeface="Georgia"/>
              </a:rPr>
              <a:t>Atotonilco</a:t>
            </a:r>
          </a:p>
          <a:p>
            <a:pPr algn="ctr">
              <a:lnSpc>
                <a:spcPct val="100000"/>
              </a:lnSpc>
            </a:pPr>
            <a:endParaRPr lang="es-MX" dirty="0" smtClean="0">
              <a:solidFill>
                <a:schemeClr val="bg1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059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2009</TotalTime>
  <Words>237</Words>
  <Application>Microsoft Office PowerPoint</Application>
  <PresentationFormat>Presentación en pantalla (4:3)</PresentationFormat>
  <Paragraphs>182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186</cp:revision>
  <dcterms:created xsi:type="dcterms:W3CDTF">2017-05-02T17:32:33Z</dcterms:created>
  <dcterms:modified xsi:type="dcterms:W3CDTF">2019-11-28T20:16:25Z</dcterms:modified>
</cp:coreProperties>
</file>